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7deffbb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7deffbb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7deffbb8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7deffbb8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c1588b9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c1588b9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c1588b9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c1588b9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1588b92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1588b92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7deffbb8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7deffbb8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Fauvism and Symbolism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following slides, you will find a statement and a true or false qualifier.  Based on the statements, write a definition for Fauvism and Symbolism.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…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52476"/>
            <a:ext cx="2878924" cy="36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7097" y="145275"/>
            <a:ext cx="2202451" cy="32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5634" y="145275"/>
            <a:ext cx="2116266" cy="32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317100" y="3797075"/>
            <a:ext cx="57009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Henri Matisee, The Green Line, 1905, National Gallery of Denmark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Vincent van Gogh, Vase of Flowers, 1890, van Gogh Museum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 Gauguin, Self Portrait, 1889, National Gallery of Art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not …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130303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5428" y="278975"/>
            <a:ext cx="2735131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309" y="278975"/>
            <a:ext cx="1845187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467750" y="4271725"/>
            <a:ext cx="4864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Fernando Botero, Street Scene, 1976, </a:t>
            </a:r>
            <a:r>
              <a:rPr lang="en" sz="1100"/>
              <a:t>Chicago</a:t>
            </a:r>
            <a:r>
              <a:rPr lang="en" sz="1100"/>
              <a:t> Art Institute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Raphael</a:t>
            </a:r>
            <a:r>
              <a:rPr lang="en" sz="1100"/>
              <a:t>,Madonna of the Goldfinch, 1506, </a:t>
            </a:r>
            <a:r>
              <a:rPr lang="en" sz="1100"/>
              <a:t>Uffizi</a:t>
            </a:r>
            <a:r>
              <a:rPr lang="en" sz="1100"/>
              <a:t> Gallery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Mei Qing, Nine Dragon Pool, 1690’s, Cleveland Museum of Art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…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4938300" cy="21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Painting from mid 19th to early 20th century.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Traditional subject matter, like </a:t>
            </a:r>
            <a:r>
              <a:rPr lang="en"/>
              <a:t>portraits</a:t>
            </a:r>
            <a:r>
              <a:rPr lang="en"/>
              <a:t>, still life, and landscapes.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atypical colour from naturalism.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Communicates </a:t>
            </a:r>
            <a:r>
              <a:rPr lang="en"/>
              <a:t>emotional</a:t>
            </a:r>
            <a:r>
              <a:rPr lang="en"/>
              <a:t> through form.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375" y="890600"/>
            <a:ext cx="2891125" cy="38581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552900" y="4303225"/>
            <a:ext cx="44559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Georges Rouault, The Clown, 1912, </a:t>
            </a:r>
            <a:r>
              <a:rPr lang="en" sz="1200"/>
              <a:t>Museum</a:t>
            </a:r>
            <a:r>
              <a:rPr lang="en" sz="1200"/>
              <a:t> of Modern Art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not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4173000" cy="18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Impressionism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Cubism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1920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Historical painting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151" y="319675"/>
            <a:ext cx="3642824" cy="451874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523075" y="3874575"/>
            <a:ext cx="3719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Pierre Auguste-Renoir, Two Sisters, 1881, Art </a:t>
            </a:r>
            <a:r>
              <a:rPr lang="en" sz="1200"/>
              <a:t>Institute</a:t>
            </a:r>
            <a:r>
              <a:rPr lang="en" sz="1200"/>
              <a:t> of Chicago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Fauvism and Symbolism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207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Is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Vincent van Gogh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Henri Matisee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Paul Gauguin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Raoul Dufy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Paul Cezanne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Georges Rouault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6198200" y="1152475"/>
            <a:ext cx="255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Is not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Leonardo da vinci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Pablo Picasso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Gerhad Richter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Jackson Pollack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Artismia </a:t>
            </a:r>
            <a:r>
              <a:rPr lang="en"/>
              <a:t>Gentileschi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not … (but it look like it, right?)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731875" cy="295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70125"/>
            <a:ext cx="4249823" cy="339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193725" y="4310475"/>
            <a:ext cx="4107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David Hockney, Road to York through Sledmere, 1997, Collection of the artist.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Wayne Thiebaud, Valley Streets, 2003, SFMOMA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